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87" r:id="rId2"/>
    <p:sldId id="30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</p:sldIdLst>
  <p:sldSz cx="9144000" cy="5143500" type="screen16x9"/>
  <p:notesSz cx="6858000" cy="9144000"/>
  <p:embeddedFontLst>
    <p:embeddedFont>
      <p:font typeface="Amatic SC" pitchFamily="2" charset="-79"/>
      <p:regular r:id="rId23"/>
      <p:bold r:id="rId24"/>
    </p:embeddedFont>
    <p:embeddedFont>
      <p:font typeface="Source Code Pro" panose="020B0509030403020204" pitchFamily="49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40EDC8-024C-4C65-95CA-9F30AFAF4752}">
  <a:tblStyle styleId="{C040EDC8-024C-4C65-95CA-9F30AFAF47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12"/>
    <p:restoredTop sz="94729"/>
  </p:normalViewPr>
  <p:slideViewPr>
    <p:cSldViewPr snapToGrid="0">
      <p:cViewPr varScale="1">
        <p:scale>
          <a:sx n="74" d="100"/>
          <a:sy n="74" d="100"/>
        </p:scale>
        <p:origin x="192" y="14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2671be597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2671be597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2671be5977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2671be5977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2671be5977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2671be5977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2671be597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12671be5977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2671be5977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2671be5977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2671be5977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2671be5977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2671be597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2671be5977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2671be5977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2671be5977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2671be5977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12671be5977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2671be5977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12671be5977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2671be5977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2671be5977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3a1b5f35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13a1b5f353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2671be5977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12671be5977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2671be597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2671be597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2671be597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2671be597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2671be5977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2671be5977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2671be597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2671be597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2671be5977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2671be5977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2671be5977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2671be5977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2671be597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2671be597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4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Emotion Words and Expressions: Emotion Stories</a:t>
            </a:r>
            <a:endParaRPr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B60C7E0-1E6D-995D-1515-D25480F75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262" y="4488281"/>
            <a:ext cx="936075" cy="7020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2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8" name="Google Shape;29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8600" y="49687"/>
            <a:ext cx="5365524" cy="504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8B44780-164C-5BD8-DD3E-DB717ECE5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262" y="4488281"/>
            <a:ext cx="936075" cy="7020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4" name="Google Shape;30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2275" y="107388"/>
            <a:ext cx="5339451" cy="492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5738" y="2146850"/>
            <a:ext cx="1571901" cy="2016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0650" y="3316949"/>
            <a:ext cx="1070213" cy="1372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97350" y="107400"/>
            <a:ext cx="1288676" cy="16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62B70D6-5D00-1CD3-C923-42D5179B28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4262" y="4488281"/>
            <a:ext cx="936075" cy="7020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built a tower but He kicked down my tower!!</a:t>
            </a:r>
            <a:endParaRPr/>
          </a:p>
        </p:txBody>
      </p:sp>
      <p:pic>
        <p:nvPicPr>
          <p:cNvPr id="313" name="Google Shape;31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7163" y="1367463"/>
            <a:ext cx="2223954" cy="312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4590" y="1781504"/>
            <a:ext cx="3257061" cy="22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4D77AC5-37E4-4560-68B3-9B235DB757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4262" y="4488281"/>
            <a:ext cx="936075" cy="7020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0" name="Google Shape;32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8600" y="49687"/>
            <a:ext cx="5365524" cy="504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0E2951-1D01-6673-DA04-1540B45A3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262" y="4488281"/>
            <a:ext cx="936075" cy="70205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6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6" name="Google Shape;32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2275" y="107388"/>
            <a:ext cx="5339451" cy="492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5738" y="2146850"/>
            <a:ext cx="1571901" cy="2016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0650" y="3316949"/>
            <a:ext cx="1070213" cy="1372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97350" y="107400"/>
            <a:ext cx="1288676" cy="16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368A6C6-2133-0FD5-CD1F-36650E84D3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4262" y="4488281"/>
            <a:ext cx="936075" cy="7020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dog does this when it thunders</a:t>
            </a:r>
            <a:endParaRPr/>
          </a:p>
        </p:txBody>
      </p:sp>
      <p:pic>
        <p:nvPicPr>
          <p:cNvPr id="335" name="Google Shape;335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1338" y="1650088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6413" y="1690588"/>
            <a:ext cx="2867025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4D14D09-50E7-C38E-3C24-3BBAC8A0D3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4262" y="4488281"/>
            <a:ext cx="936075" cy="70205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8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2" name="Google Shape;34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8600" y="49687"/>
            <a:ext cx="5365524" cy="504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16FB406-9537-15CB-F2D5-E0BBE58DB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262" y="4488281"/>
            <a:ext cx="936075" cy="70205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9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8" name="Google Shape;348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2275" y="107388"/>
            <a:ext cx="5339451" cy="492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5738" y="2146850"/>
            <a:ext cx="1571901" cy="2016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0650" y="3316949"/>
            <a:ext cx="1070213" cy="1372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97350" y="107400"/>
            <a:ext cx="1288676" cy="16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DF42896-B06C-560A-CC8A-910C26D84A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4262" y="4488281"/>
            <a:ext cx="936075" cy="70205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feel ………Dirty socks or messy garbage</a:t>
            </a:r>
            <a:endParaRPr/>
          </a:p>
        </p:txBody>
      </p:sp>
      <p:pic>
        <p:nvPicPr>
          <p:cNvPr id="360" name="Google Shape;360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1938" y="2027225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920C0D3-881B-C735-447C-52581FB00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262" y="4488281"/>
            <a:ext cx="936075" cy="702056"/>
          </a:xfrm>
          <a:prstGeom prst="rect">
            <a:avLst/>
          </a:prstGeom>
        </p:spPr>
      </p:pic>
      <p:pic>
        <p:nvPicPr>
          <p:cNvPr id="3" name="Picture 2" descr="A picture containing outdoor, trash&#10;&#10;Description automatically generated">
            <a:extLst>
              <a:ext uri="{FF2B5EF4-FFF2-40B4-BE49-F238E27FC236}">
                <a16:creationId xmlns:a16="http://schemas.microsoft.com/office/drawing/2014/main" id="{37E6CFDC-688B-E674-AD58-A3AE8F7DA5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4103" y="1821702"/>
            <a:ext cx="2968297" cy="19673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1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6" name="Google Shape;36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8600" y="49687"/>
            <a:ext cx="5365524" cy="504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DD87C17-21E3-046D-64B8-ED6AF4ADC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262" y="4488281"/>
            <a:ext cx="936075" cy="7020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3752100" cy="40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SPY….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emotions did you spy in you today?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your friend?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your family?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73CDEE6-C319-5EA4-6029-BA0CE5016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262" y="4488281"/>
            <a:ext cx="936075" cy="702056"/>
          </a:xfrm>
          <a:prstGeom prst="rect">
            <a:avLst/>
          </a:prstGeom>
        </p:spPr>
      </p:pic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B687FA04-7EC3-3E77-7E22-2925F570B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794" y="0"/>
            <a:ext cx="3832412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2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2" name="Google Shape;37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2275" y="107388"/>
            <a:ext cx="5339451" cy="492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5738" y="2146850"/>
            <a:ext cx="1571901" cy="2016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0650" y="3316949"/>
            <a:ext cx="1070213" cy="1372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97350" y="107400"/>
            <a:ext cx="1288676" cy="16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AF52CB4-6705-5E34-631A-AAB2120644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4262" y="4488281"/>
            <a:ext cx="936075" cy="7020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31098FC-FD75-008E-7F16-67E5A6855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262" y="4488281"/>
            <a:ext cx="936075" cy="702056"/>
          </a:xfrm>
          <a:prstGeom prst="rect">
            <a:avLst/>
          </a:prstGeom>
        </p:spPr>
      </p:pic>
      <p:pic>
        <p:nvPicPr>
          <p:cNvPr id="3" name="Picture 2" descr="A person holding a cup of ice cream&#10;&#10;Description automatically generated with low confidence">
            <a:extLst>
              <a:ext uri="{FF2B5EF4-FFF2-40B4-BE49-F238E27FC236}">
                <a16:creationId xmlns:a16="http://schemas.microsoft.com/office/drawing/2014/main" id="{5364A522-1268-E400-0784-9A4F2522D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456" y="256434"/>
            <a:ext cx="3087087" cy="46306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6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4" name="Google Shape;25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7850" y="49700"/>
            <a:ext cx="5365524" cy="504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2635AE3-DD4A-26E6-5990-2FDC078DF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262" y="4488281"/>
            <a:ext cx="936075" cy="7020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7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0" name="Google Shape;26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2275" y="107388"/>
            <a:ext cx="5339451" cy="492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8731" y="2116166"/>
            <a:ext cx="1785914" cy="2016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0650" y="3316949"/>
            <a:ext cx="1296001" cy="1372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35102" y="184186"/>
            <a:ext cx="1413171" cy="16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0EA7D1F-178B-7BCA-C8C7-7ACDAD784F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4262" y="4488281"/>
            <a:ext cx="936075" cy="7020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dropped it!</a:t>
            </a:r>
            <a:endParaRPr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7F9F6E0-DB92-57CA-AFF9-E14641351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262" y="4488281"/>
            <a:ext cx="936075" cy="702056"/>
          </a:xfrm>
          <a:prstGeom prst="rect">
            <a:avLst/>
          </a:prstGeom>
        </p:spPr>
      </p:pic>
      <p:pic>
        <p:nvPicPr>
          <p:cNvPr id="3" name="Picture 2" descr="A picture containing ground, outdoor, dessert&#10;&#10;Description automatically generated">
            <a:extLst>
              <a:ext uri="{FF2B5EF4-FFF2-40B4-BE49-F238E27FC236}">
                <a16:creationId xmlns:a16="http://schemas.microsoft.com/office/drawing/2014/main" id="{EAF992C7-6D93-1E85-AF07-1E4FA67C6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927" y="1177175"/>
            <a:ext cx="2755106" cy="3673475"/>
          </a:xfrm>
          <a:prstGeom prst="rect">
            <a:avLst/>
          </a:prstGeom>
        </p:spPr>
      </p:pic>
      <p:pic>
        <p:nvPicPr>
          <p:cNvPr id="6" name="Picture 5" descr="A child playing with sand&#10;&#10;Description automatically generated with low confidence">
            <a:extLst>
              <a:ext uri="{FF2B5EF4-FFF2-40B4-BE49-F238E27FC236}">
                <a16:creationId xmlns:a16="http://schemas.microsoft.com/office/drawing/2014/main" id="{AB4FA825-FECD-0E85-3DEF-C240F83102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844" r="17511"/>
          <a:stretch/>
        </p:blipFill>
        <p:spPr>
          <a:xfrm>
            <a:off x="4899944" y="1292772"/>
            <a:ext cx="3464318" cy="34032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9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6" name="Google Shape;27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8600" y="49687"/>
            <a:ext cx="5365524" cy="504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C85390A-C15C-D1BE-39CE-D86CD5B5F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262" y="4488281"/>
            <a:ext cx="936075" cy="7020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0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2" name="Google Shape;28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2275" y="107388"/>
            <a:ext cx="5339451" cy="492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5738" y="2146850"/>
            <a:ext cx="1571901" cy="2016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0650" y="3316949"/>
            <a:ext cx="1070213" cy="1372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97350" y="107400"/>
            <a:ext cx="1288676" cy="16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CBD1CDC-9EEF-8A14-8FAE-675CD74859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4262" y="4488281"/>
            <a:ext cx="936075" cy="7020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Someone gave me not one… but three ice creams!</a:t>
            </a:r>
            <a:endParaRPr/>
          </a:p>
        </p:txBody>
      </p:sp>
      <p:pic>
        <p:nvPicPr>
          <p:cNvPr id="291" name="Google Shape;29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6140" y="1765739"/>
            <a:ext cx="2873273" cy="2183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5463" y="1765739"/>
            <a:ext cx="3262399" cy="2130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8AE7588-8924-DC40-8F4A-BC50AF571D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4262" y="4488281"/>
            <a:ext cx="936075" cy="7020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68</Words>
  <Application>Microsoft Macintosh PowerPoint</Application>
  <PresentationFormat>On-screen Show (16:9)</PresentationFormat>
  <Paragraphs>10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Source Code Pro</vt:lpstr>
      <vt:lpstr>Amatic SC</vt:lpstr>
      <vt:lpstr>Beach Day</vt:lpstr>
      <vt:lpstr>Emotion Words and Expressions: Emotion Stories</vt:lpstr>
      <vt:lpstr>I SPY…. What emotions did you spy in you today? In your friend? In your family?  </vt:lpstr>
      <vt:lpstr>PowerPoint Presentation</vt:lpstr>
      <vt:lpstr>PowerPoint Presentation</vt:lpstr>
      <vt:lpstr>PowerPoint Presentation</vt:lpstr>
      <vt:lpstr>I dropped it!</vt:lpstr>
      <vt:lpstr>PowerPoint Presentation</vt:lpstr>
      <vt:lpstr>PowerPoint Presentation</vt:lpstr>
      <vt:lpstr>Someone gave me not one… but three ice creams!</vt:lpstr>
      <vt:lpstr>PowerPoint Presentation</vt:lpstr>
      <vt:lpstr>PowerPoint Presentation</vt:lpstr>
      <vt:lpstr>I built a tower but He kicked down my tower!!</vt:lpstr>
      <vt:lpstr>PowerPoint Presentation</vt:lpstr>
      <vt:lpstr>PowerPoint Presentation</vt:lpstr>
      <vt:lpstr>My dog does this when it thunders</vt:lpstr>
      <vt:lpstr>PowerPoint Presentation</vt:lpstr>
      <vt:lpstr>PowerPoint Presentation</vt:lpstr>
      <vt:lpstr>I feel ………Dirty socks or messy garbage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 Stories… I spy the emotion</dc:title>
  <cp:lastModifiedBy>Caroline O'Brien</cp:lastModifiedBy>
  <cp:revision>11</cp:revision>
  <dcterms:modified xsi:type="dcterms:W3CDTF">2022-08-09T20:27:57Z</dcterms:modified>
</cp:coreProperties>
</file>