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Amatic SC" pitchFamily="2" charset="-79"/>
      <p:regular r:id="rId24"/>
      <p:bold r:id="rId25"/>
    </p:embeddedFont>
    <p:embeddedFont>
      <p:font typeface="Source Code Pro" panose="020B0509030403020204" pitchFamily="49"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AB287C-83B0-46A4-96D4-6CBC9C82AAFC}">
  <a:tblStyle styleId="{60AB287C-83B0-46A4-96D4-6CBC9C82AAF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99"/>
    <p:restoredTop sz="82075"/>
  </p:normalViewPr>
  <p:slideViewPr>
    <p:cSldViewPr snapToGrid="0">
      <p:cViewPr varScale="1">
        <p:scale>
          <a:sx n="71" d="100"/>
          <a:sy n="71" d="100"/>
        </p:scale>
        <p:origin x="184"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play Ispy, who worked on their butterfly breathing? - when, how, how they felt?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991674fe6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991674fe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“You’ve seen this before, now pay attention…” What was he afraid to touch?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991674fe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991674fe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91674fe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91674fe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991674fe6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1991674fe6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watch, count how many cows are in the pen?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991674fe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1991674fe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991674fe6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991674fe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1991674fe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1991674fe6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dogs do you remember were sitting in front of the pink wall?</a:t>
            </a:r>
            <a:endParaRPr/>
          </a:p>
          <a:p>
            <a:pPr marL="0" lvl="0" indent="0" algn="l" rtl="0">
              <a:spcBef>
                <a:spcPts val="0"/>
              </a:spcBef>
              <a:spcAft>
                <a:spcPts val="0"/>
              </a:spcAft>
              <a:buNone/>
            </a:pPr>
            <a:r>
              <a:rPr lang="en"/>
              <a:t>Bonus- color of bow in the beginning?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991674fe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991674fe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991674fe6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991674fe6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991674fe6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1991674fe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Describe the dogs tail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991674fe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991674fe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991674f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991674fe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991674fe6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991674fe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991674fe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991674fe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1991674fe6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1991674fe6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Count how many different color flowers they see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991674fe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991674f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991674fe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991674fe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991674fe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991674fe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it moves on to the polar bears- ask them what color was the hose?</a:t>
            </a:r>
            <a:endParaRPr/>
          </a:p>
          <a:p>
            <a:pPr marL="0" lvl="0" indent="0" algn="l" rtl="0">
              <a:spcBef>
                <a:spcPts val="0"/>
              </a:spcBef>
              <a:spcAft>
                <a:spcPts val="0"/>
              </a:spcAft>
              <a:buNone/>
            </a:pPr>
            <a:endParaRPr/>
          </a:p>
          <a:p>
            <a:pPr marL="0" lvl="0" indent="0" algn="l" rtl="0">
              <a:spcBef>
                <a:spcPts val="0"/>
              </a:spcBef>
              <a:spcAft>
                <a:spcPts val="0"/>
              </a:spcAft>
              <a:buNone/>
            </a:pPr>
            <a:r>
              <a:rPr lang="en"/>
              <a:t>Move screen- how many birds were in the background?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991674fe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991674fe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991674fe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991674fe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dirty="0"/>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dirty="0"/>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86cTIoMv2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ak5Hmq8jn2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ELxKkNh3Ad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eb7dt2WJJG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N0G-5I6Ejj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DO9EDvlSc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MINDFULNESS I:</a:t>
            </a:r>
            <a:br>
              <a:rPr lang="en" dirty="0"/>
            </a:br>
            <a:r>
              <a:rPr lang="en" dirty="0"/>
              <a:t>I spy</a:t>
            </a:r>
            <a:endParaRPr dirty="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Guess the insect or animal</a:t>
            </a:r>
            <a:endParaRPr/>
          </a:p>
        </p:txBody>
      </p:sp>
      <p:pic>
        <p:nvPicPr>
          <p:cNvPr id="3" name="Picture 2" descr="Logo&#10;&#10;Description automatically generated">
            <a:extLst>
              <a:ext uri="{FF2B5EF4-FFF2-40B4-BE49-F238E27FC236}">
                <a16:creationId xmlns:a16="http://schemas.microsoft.com/office/drawing/2014/main" id="{0988E980-2E9C-4ACF-55D6-05CE4A3B303F}"/>
              </a:ext>
            </a:extLst>
          </p:cNvPr>
          <p:cNvPicPr>
            <a:picLocks noChangeAspect="1"/>
          </p:cNvPicPr>
          <p:nvPr/>
        </p:nvPicPr>
        <p:blipFill>
          <a:blip r:embed="rId3"/>
          <a:stretch>
            <a:fillRect/>
          </a:stretch>
        </p:blipFill>
        <p:spPr>
          <a:xfrm>
            <a:off x="8364262" y="4488281"/>
            <a:ext cx="936075" cy="7020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World’s smallest cat</a:t>
            </a:r>
            <a:endParaRPr/>
          </a:p>
        </p:txBody>
      </p:sp>
      <p:pic>
        <p:nvPicPr>
          <p:cNvPr id="107" name="Google Shape;107;p22" descr="Subscribe and 🔔 to the BBC 👉 https://bit.ly/BBCYouTubeSub&#10;Watch the BBC first on iPlayer 👉 https://bbc.in/iPlayer-Home Programme website: http://bbc.in/2CHzXJj A rusty spotted cat, the world's smallest cat, explores his forest home in Sri Lanka, but his natural curiosity is destined to get him into a spot of trouble.&#10;&#10;Big Cats | BBC&#10;&#10;#bbc&#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World's smallest cat 🐈- BBC">
            <a:hlinkClick r:id="rId3"/>
          </p:cNvPr>
          <p:cNvPicPr preferRelativeResize="0"/>
          <p:nvPr/>
        </p:nvPicPr>
        <p:blipFill>
          <a:blip r:embed="rId4">
            <a:alphaModFix/>
          </a:blip>
          <a:stretch>
            <a:fillRect/>
          </a:stretch>
        </p:blipFill>
        <p:spPr>
          <a:xfrm>
            <a:off x="1674800" y="1020200"/>
            <a:ext cx="5321125" cy="3990850"/>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9A70CB79-36DF-94F5-3E84-0AB7E4F1D0AA}"/>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3"/>
          <p:cNvPicPr preferRelativeResize="0"/>
          <p:nvPr/>
        </p:nvPicPr>
        <p:blipFill rotWithShape="1">
          <a:blip r:embed="rId3">
            <a:alphaModFix/>
          </a:blip>
          <a:srcRect l="1505" t="6755" r="74047" b="26157"/>
          <a:stretch/>
        </p:blipFill>
        <p:spPr>
          <a:xfrm>
            <a:off x="3958500" y="1305200"/>
            <a:ext cx="1382500" cy="2533100"/>
          </a:xfrm>
          <a:prstGeom prst="rect">
            <a:avLst/>
          </a:prstGeom>
          <a:noFill/>
          <a:ln w="28575" cap="flat" cmpd="sng">
            <a:solidFill>
              <a:srgbClr val="000000"/>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ECA348AC-02CD-B856-F320-C6A4B13B2B12}"/>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Cow</a:t>
            </a:r>
            <a:endParaRPr/>
          </a:p>
        </p:txBody>
      </p:sp>
      <p:pic>
        <p:nvPicPr>
          <p:cNvPr id="118" name="Google Shape;118;p24"/>
          <p:cNvPicPr preferRelativeResize="0"/>
          <p:nvPr/>
        </p:nvPicPr>
        <p:blipFill>
          <a:blip r:embed="rId3">
            <a:alphaModFix/>
          </a:blip>
          <a:stretch>
            <a:fillRect/>
          </a:stretch>
        </p:blipFill>
        <p:spPr>
          <a:xfrm>
            <a:off x="1632124" y="972825"/>
            <a:ext cx="5655274" cy="3775701"/>
          </a:xfrm>
          <a:prstGeom prst="rect">
            <a:avLst/>
          </a:prstGeom>
          <a:noFill/>
          <a:ln w="28575" cap="flat" cmpd="sng">
            <a:solidFill>
              <a:srgbClr val="000000"/>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17042BC2-0AE4-D173-795E-1F4970DA458C}"/>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Cat and cows playing</a:t>
            </a:r>
            <a:endParaRPr/>
          </a:p>
        </p:txBody>
      </p:sp>
      <p:pic>
        <p:nvPicPr>
          <p:cNvPr id="124" name="Google Shape;124;p25" descr="ID: 3376300&#10;&#10;ONSCREEN CREDIT - RusVid&#10;&#10;Heading over to a cow pen located on a dairy farm near Kiev, Ukraine, Sergey Vasilevich was surprised to see a herd of cows happily grooming and licking a random ginger cat.&#10; &#10;The cat seemed to look like they were enjoying the scrub down from their friends.&#10;&#10;**Please contact licensing@catersnews.com for media / licensing / broadcast usage**&#10;&#10;SUBMIT A VIDEO: https://www.catersnews.com/submit-content/&#10;&#10;Connect with Caters:&#10;&#10;Twitter: https://twitter.com/Caters_News&#10;Facebook: https://www.facebook.com/CatersTV&#10;Website: https://www.catersnews.com&#10;Instagram: https://www.instagram.com/caters_news/&#10;&#10;Company Information:&#10;&#10;Caters Clips is owned and operated by Caters News Agency Ltd, an international multimedia content provider. We supply news, picture, video and feature stories to the world’s largest media publishers.&#10;&#10;All videos aired on this channel have been licensed from their rightful owners." title="Herd Of Cows Lick Cat">
            <a:hlinkClick r:id="rId3"/>
          </p:cNvPr>
          <p:cNvPicPr preferRelativeResize="0"/>
          <p:nvPr/>
        </p:nvPicPr>
        <p:blipFill>
          <a:blip r:embed="rId4">
            <a:alphaModFix/>
          </a:blip>
          <a:stretch>
            <a:fillRect/>
          </a:stretch>
        </p:blipFill>
        <p:spPr>
          <a:xfrm>
            <a:off x="1665400" y="969250"/>
            <a:ext cx="5377525" cy="4033150"/>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4E7E4130-4DE0-BAAB-BAB2-B9E295EF01E1}"/>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3">
            <a:alphaModFix/>
          </a:blip>
          <a:srcRect l="21805" t="9616" r="49624" b="59688"/>
          <a:stretch/>
        </p:blipFill>
        <p:spPr>
          <a:xfrm>
            <a:off x="2601800" y="1330976"/>
            <a:ext cx="4078750" cy="2909925"/>
          </a:xfrm>
          <a:prstGeom prst="rect">
            <a:avLst/>
          </a:prstGeom>
          <a:noFill/>
          <a:ln w="28575" cap="flat" cmpd="sng">
            <a:solidFill>
              <a:srgbClr val="FF0000"/>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0E8B75AE-9954-A032-68EE-526CE03399AC}"/>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Dog (downward pose)</a:t>
            </a:r>
            <a:endParaRPr dirty="0"/>
          </a:p>
        </p:txBody>
      </p:sp>
      <p:pic>
        <p:nvPicPr>
          <p:cNvPr id="135" name="Google Shape;135;p27"/>
          <p:cNvPicPr preferRelativeResize="0"/>
          <p:nvPr/>
        </p:nvPicPr>
        <p:blipFill>
          <a:blip r:embed="rId3">
            <a:alphaModFix/>
          </a:blip>
          <a:stretch>
            <a:fillRect/>
          </a:stretch>
        </p:blipFill>
        <p:spPr>
          <a:xfrm>
            <a:off x="2116500" y="1182948"/>
            <a:ext cx="5139374" cy="3412875"/>
          </a:xfrm>
          <a:prstGeom prst="rect">
            <a:avLst/>
          </a:prstGeom>
          <a:noFill/>
          <a:ln w="28575" cap="flat" cmpd="sng">
            <a:solidFill>
              <a:srgbClr val="FF0000"/>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3B8CF93F-B414-9326-E44C-81B5F6B7FD65}"/>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Dog Fun Facts</a:t>
            </a:r>
            <a:endParaRPr/>
          </a:p>
        </p:txBody>
      </p:sp>
      <p:pic>
        <p:nvPicPr>
          <p:cNvPr id="141" name="Google Shape;141;p28" descr="►Subscribe for NEW VIDEO: http://bit.ly/pinkpenguiny (Click the BELL icon to get notified as soon as a video is uploaded) 💕🐧&#10;___________________________________________________&#10;&#10;I love dogs and puppies! I want to share with you ten facts about them.&#10;&#10;Share a fact you know about dogs.&#10;Comment below and let me know. &#10;&#10;if you like this video, please give it a thumbs up!&#10;___________________________________________________&#10;Check out my recommended books: https://www.amazon.com/shop/pinkpenguiny&#10;&#10;Thanks so much for watching.&#10;xo, Pink Penguiny" title="10 Fun Facts about Dogs or Puppie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C27FD658-8029-BF33-83B7-7F626DEFD39D}"/>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9"/>
          <p:cNvPicPr preferRelativeResize="0"/>
          <p:nvPr/>
        </p:nvPicPr>
        <p:blipFill rotWithShape="1">
          <a:blip r:embed="rId3">
            <a:alphaModFix/>
          </a:blip>
          <a:srcRect l="32929" r="51670" b="82079"/>
          <a:stretch/>
        </p:blipFill>
        <p:spPr>
          <a:xfrm>
            <a:off x="1640075" y="564788"/>
            <a:ext cx="5942074" cy="4013926"/>
          </a:xfrm>
          <a:prstGeom prst="rect">
            <a:avLst/>
          </a:prstGeom>
          <a:noFill/>
          <a:ln w="28575" cap="flat" cmpd="sng">
            <a:solidFill>
              <a:srgbClr val="00FFFF"/>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808DE61F-46FD-E451-B9D3-A7FD65EFD021}"/>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dolphin</a:t>
            </a:r>
            <a:endParaRPr/>
          </a:p>
        </p:txBody>
      </p:sp>
      <p:pic>
        <p:nvPicPr>
          <p:cNvPr id="152" name="Google Shape;152;p30"/>
          <p:cNvPicPr preferRelativeResize="0"/>
          <p:nvPr/>
        </p:nvPicPr>
        <p:blipFill>
          <a:blip r:embed="rId3">
            <a:alphaModFix/>
          </a:blip>
          <a:stretch>
            <a:fillRect/>
          </a:stretch>
        </p:blipFill>
        <p:spPr>
          <a:xfrm>
            <a:off x="1472887" y="1056175"/>
            <a:ext cx="6198224" cy="3597875"/>
          </a:xfrm>
          <a:prstGeom prst="rect">
            <a:avLst/>
          </a:prstGeom>
          <a:noFill/>
          <a:ln w="28575" cap="flat" cmpd="sng">
            <a:solidFill>
              <a:srgbClr val="00FFFF"/>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89619F2D-A488-AAE8-AFA0-2BB188D72006}"/>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Dolphins Play with dog</a:t>
            </a:r>
            <a:endParaRPr/>
          </a:p>
        </p:txBody>
      </p:sp>
      <p:pic>
        <p:nvPicPr>
          <p:cNvPr id="158" name="Google Shape;158;p31" descr="ID: 3438166&#10;&#10;ONSCREEN CREDIT - @zvezdopad_vospominanij&#10;&#10;An incredible video shows the moment a pod of dolphins swam close to the shore and played with a dog.&#10;&#10;Anastasia Vinnikova, 31, filmed the incredible moment near Opuk Cape, Crimea, as she was strolling along the beach with her dog Patrick, two.&#10;&#10;Anastasia and Patrick were walking on the shore when they spotted a group of dolphins swimming inches away from the land. &#10;&#10;One of the animals began interacting with Patrick, and at one point it swam so close to him that its body emerged almost entirely from the water. &#10;&#10;**Please contact licensing@catersnews.com for media / licensing / broadcast usage**&#10;&#10;SUBMIT A VIDEO: https://www.catersnews.com/submit-content/&#10;&#10;Connect with Caters:&#10;&#10;Twitter: https://twitter.com/Caters_News&#10;Facebook: https://www.facebook.com/CatersTV&#10;Website: https://www.catersnews.com&#10;Instagram: https://www.instagram.com/caters_news/&#10;&#10;Company Information:&#10;&#10;Caters Clips is owned and operated by Caters News Agency Ltd, an international multimedia content provider. We supply news, picture, video and feature stories to the world’s largest media publishers.&#10;&#10;All videos aired on this channel have been licensed from their rightful owners." title="Dolphin Swims Close To Shore And Plays With Dog">
            <a:hlinkClick r:id="rId3"/>
          </p:cNvPr>
          <p:cNvPicPr preferRelativeResize="0"/>
          <p:nvPr/>
        </p:nvPicPr>
        <p:blipFill>
          <a:blip r:embed="rId4">
            <a:alphaModFix/>
          </a:blip>
          <a:stretch>
            <a:fillRect/>
          </a:stretch>
        </p:blipFill>
        <p:spPr>
          <a:xfrm>
            <a:off x="1825250" y="1093850"/>
            <a:ext cx="5057825" cy="3793375"/>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0F141E58-3B5B-305C-2B28-D50ED58710CD}"/>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l="37109" t="-2861" r="36402" b="74272"/>
          <a:stretch/>
        </p:blipFill>
        <p:spPr>
          <a:xfrm>
            <a:off x="945013" y="1062045"/>
            <a:ext cx="7253976" cy="3180880"/>
          </a:xfrm>
          <a:prstGeom prst="rect">
            <a:avLst/>
          </a:prstGeom>
          <a:noFill/>
          <a:ln w="28575" cap="flat" cmpd="sng">
            <a:solidFill>
              <a:schemeClr val="accent4"/>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4CF3C77C-09FD-2D95-557E-187608DEE972}"/>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2"/>
          <p:cNvPicPr preferRelativeResize="0"/>
          <p:nvPr/>
        </p:nvPicPr>
        <p:blipFill rotWithShape="1">
          <a:blip r:embed="rId3">
            <a:alphaModFix/>
          </a:blip>
          <a:srcRect l="3343" t="41517" r="78911" b="34831"/>
          <a:stretch/>
        </p:blipFill>
        <p:spPr>
          <a:xfrm>
            <a:off x="2661900" y="1227926"/>
            <a:ext cx="3531801" cy="3124250"/>
          </a:xfrm>
          <a:prstGeom prst="rect">
            <a:avLst/>
          </a:prstGeom>
          <a:noFill/>
          <a:ln w="28575" cap="flat" cmpd="sng">
            <a:solidFill>
              <a:srgbClr val="FF9900"/>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55779DC3-F3EC-DDB0-97FA-F3100BCE8BC7}"/>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snake</a:t>
            </a:r>
            <a:endParaRPr/>
          </a:p>
        </p:txBody>
      </p:sp>
      <p:pic>
        <p:nvPicPr>
          <p:cNvPr id="169" name="Google Shape;169;p33"/>
          <p:cNvPicPr preferRelativeResize="0"/>
          <p:nvPr/>
        </p:nvPicPr>
        <p:blipFill>
          <a:blip r:embed="rId3">
            <a:alphaModFix/>
          </a:blip>
          <a:stretch>
            <a:fillRect/>
          </a:stretch>
        </p:blipFill>
        <p:spPr>
          <a:xfrm>
            <a:off x="1770700" y="1124976"/>
            <a:ext cx="5485150" cy="3640725"/>
          </a:xfrm>
          <a:prstGeom prst="rect">
            <a:avLst/>
          </a:prstGeom>
          <a:noFill/>
          <a:ln w="28575" cap="flat" cmpd="sng">
            <a:solidFill>
              <a:srgbClr val="FF9900"/>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4E056E0A-4B7B-D72F-AC2C-E68B1B6CAF98}"/>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Butterfly </a:t>
            </a:r>
            <a:endParaRPr/>
          </a:p>
        </p:txBody>
      </p:sp>
      <p:pic>
        <p:nvPicPr>
          <p:cNvPr id="68" name="Google Shape;68;p15"/>
          <p:cNvPicPr preferRelativeResize="0"/>
          <p:nvPr/>
        </p:nvPicPr>
        <p:blipFill>
          <a:blip r:embed="rId3">
            <a:alphaModFix/>
          </a:blip>
          <a:stretch>
            <a:fillRect/>
          </a:stretch>
        </p:blipFill>
        <p:spPr>
          <a:xfrm>
            <a:off x="658225" y="1216500"/>
            <a:ext cx="7908024" cy="3212625"/>
          </a:xfrm>
          <a:prstGeom prst="rect">
            <a:avLst/>
          </a:prstGeom>
          <a:noFill/>
          <a:ln w="28575" cap="flat" cmpd="sng">
            <a:solidFill>
              <a:schemeClr val="accent4"/>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FA7F4CBD-BE0F-3639-0B46-B75CB2BCFF4C}"/>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Butterfly video</a:t>
            </a:r>
            <a:endParaRPr/>
          </a:p>
        </p:txBody>
      </p:sp>
      <p:pic>
        <p:nvPicPr>
          <p:cNvPr id="74" name="Google Shape;74;p16" descr="www.youtube.com/grillwarrior&#10;Beautiful Butterfly In The Flowers today. Too bad it is such a short video." title="Beautiful Butterfly flying around In The Flowers">
            <a:hlinkClick r:id="rId3"/>
          </p:cNvPr>
          <p:cNvPicPr preferRelativeResize="0"/>
          <p:nvPr/>
        </p:nvPicPr>
        <p:blipFill>
          <a:blip r:embed="rId4">
            <a:alphaModFix/>
          </a:blip>
          <a:stretch>
            <a:fillRect/>
          </a:stretch>
        </p:blipFill>
        <p:spPr>
          <a:xfrm>
            <a:off x="2286000" y="1184275"/>
            <a:ext cx="4572000" cy="3429000"/>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79843ADA-5ECA-BF98-A3A6-27D89E3A6B21}"/>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l="66341" t="36397" r="18513" b="42623"/>
          <a:stretch/>
        </p:blipFill>
        <p:spPr>
          <a:xfrm>
            <a:off x="2601800" y="1067252"/>
            <a:ext cx="3417549" cy="3157449"/>
          </a:xfrm>
          <a:prstGeom prst="rect">
            <a:avLst/>
          </a:prstGeom>
          <a:noFill/>
          <a:ln w="28575" cap="flat" cmpd="sng">
            <a:solidFill>
              <a:srgbClr val="00FF00"/>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E9CF4F77-002D-0901-DB09-4BEEA6FCA45D}"/>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Bear</a:t>
            </a:r>
            <a:endParaRPr/>
          </a:p>
        </p:txBody>
      </p:sp>
      <p:pic>
        <p:nvPicPr>
          <p:cNvPr id="85" name="Google Shape;85;p18"/>
          <p:cNvPicPr preferRelativeResize="0"/>
          <p:nvPr/>
        </p:nvPicPr>
        <p:blipFill>
          <a:blip r:embed="rId3">
            <a:alphaModFix/>
          </a:blip>
          <a:stretch>
            <a:fillRect/>
          </a:stretch>
        </p:blipFill>
        <p:spPr>
          <a:xfrm>
            <a:off x="2060902" y="1017725"/>
            <a:ext cx="5216174" cy="3479151"/>
          </a:xfrm>
          <a:prstGeom prst="rect">
            <a:avLst/>
          </a:prstGeom>
          <a:noFill/>
          <a:ln w="28575" cap="flat" cmpd="sng">
            <a:solidFill>
              <a:srgbClr val="00FF00"/>
            </a:solidFill>
            <a:prstDash val="solid"/>
            <a:round/>
            <a:headEnd type="none" w="sm" len="sm"/>
            <a:tailEnd type="none" w="sm" len="sm"/>
          </a:ln>
        </p:spPr>
      </p:pic>
      <p:pic>
        <p:nvPicPr>
          <p:cNvPr id="4" name="Picture 3" descr="Logo&#10;&#10;Description automatically generated">
            <a:extLst>
              <a:ext uri="{FF2B5EF4-FFF2-40B4-BE49-F238E27FC236}">
                <a16:creationId xmlns:a16="http://schemas.microsoft.com/office/drawing/2014/main" id="{640443DD-FC0F-08DB-F49E-520FAC9025EA}"/>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Meet some bears playing</a:t>
            </a:r>
            <a:endParaRPr/>
          </a:p>
        </p:txBody>
      </p:sp>
      <p:pic>
        <p:nvPicPr>
          <p:cNvPr id="91" name="Google Shape;91;p19" descr="Fluffy and cute bears are amazing!&#10;Subscribe: http://bit.ly/FunnyPetMedia | Facebook: http://bit.ly/FunnyPetMediaFB&#10;Submit your video: http://bit.ly/submit-your-vid&#10;Business inquiries/contact: http://bit.ly/ContactEpic &#10;&#10;▾▾▾ More awesome stuff below ▾▾▾&#10;Funny Pets prepared for you a video of Bear Cubs, check it out!&#10;&#10;So there you have it! Bear Cubs. Fluffy and cute bears are amazing!&#10;&#10;Credits:&#10;Crocopol 042&#10;Милые Мишки кушают &#10;https://www.youtu.be/bdDdRfusQ2s&#10;tucha&#10;Два медвежонка вышли на дорогу и вот, что они там вытворяли &#10;https://www.youtu.be/ocRBLJbWBo4&#10;Lisilien &#10;Белые медведи играют. (Слабонервным не смотреть) &#10;https://www.youtu.be/ZfmRPJ9BqmE&#10;Сем 59 &#10;Медвежата &#10;https://www.youtu.be/I9-1t1QrXUk&#10;Много интересного&#10;Белые медведи Московский зоопарк &#10;https://www.youtu.be/OarRf5fHMY8&#10;Татьяна Горячева&#10;Мама, хочется чего-нибудь пожевать! Полярные медведи.22.05.2016&#10;https://www.youtu.be/MdxU2xGqnSI&#10; RT на русском &#10;Белый медвежонок играет в бассейне с кубиками льда &#10;https://www.youtu.be/4fzuHPeaOgI&#10;MiMiMix VIDEO &#10;Первое Знакомство #Медвежонка и #Олененка!First encounter #Bear #Deer! &#10;https://www.youtu.be/6o4RI7CKjg8&#10;Татьяна Горячева&#10;Медвежонок играет с голубым &quot;пончиком&quot;. 09.05.2016 &#10;https://www.youtu.be/I5KIN2VtuhA&#10;SevenDays&#10;Медвежонок ищет маму / baby polar bear &#10;https://www.youtu.be/lBpMqQSFcvc&#10;Elen Polyanskaya&#10;Белый медвежонок дурачатся с мамой :) Новосибирский зоопарк &#10;https://www.youtu.be/PFaDXQ_4mzk&#10;MiMiMix VIDEO &#10;Очень голодный маленький #медвежонок! Hungry #bear ! &#10;https://www.youtu.be/Qij5Fqyj3WM&#10;Татьяна Горячева&#10;Любопытный маленький носик. Белый медвежонок в Новосибирском зоопарке. 29.03.2016 &#10;https://www.youtu.be/Wq0DAkYPxH&#10;Видеорецепты&#10;Белый медвежонок &#10;https://www.youtu.be/W5dfFY8pSwE&#10;Видео Залипухи &#10;Самый милый Медвежонок УМКА, ми-ми-ми &#10;https://www.youtu.be/yPMPUDKaooE&#10;Kayf Djonn &#10;Медвежонок &#10;https://www.youtu.be/fRrJPWAqlGU&#10;Екатерина Киселева &#10;Медвежонок в квартире благовещенки, 2016. &#10;https://www.youtu.be/hsHIXbJBY34&#10; America's Funniest Home Videos &#10;Bird Feeder Doubles as a Bear Feeder &#10;https://www.youtu.be/lxdPtveI7ps&#10;DailyPicksandFlicks&#10;Bear Cub Gets a Bath &#10;https://www.youtu.be/Zjn1qLicq7U&#10;Copenhagen Zoo&#10;Bjørneunger på bagben | Copenhagen Zoo &#10;https://www.youtu.be/Vl9RJf6lXwY&#10;Audio Credits:&#10;https://www.audioblocks.com/stock-audio/simple-fun-93662.html&#10;Disclaimer: We try to reach out to all creators to ask for permission to use their videos in our compilations. Did we miss you? PLEASE contact us at info@epicmegacorp.com before filing a copyright claim - we will do our best to come to an agreement!&#10;&#10;--------------------- subscribe http://bit.ly/FunnyPetMedia&#10;&#10;Bear Cubs: https://www.youtube.com/watch?v=9DO9EDvlSc8&#10;&#10;Subscribe to Funny Pets Channel to make sure you catch the absolute best in funny pets videos!&#10;&#10;Thanks for watching Funny Pets!&#10;&#10;More on Funny Pets:&#10;MONKEYS 🐒 Funny Monkey Videos: http://youtu.be/lPmOcJ9YdYw&#10;Lap Elephants (NEW VIDEO) (HD): http://youtu.be/MmCERJQG5NY&#10;Dogs Meets Owner After Long Time ★ TRY NOT TO CRY (HD): http://youtu.be/v-Q5pYIipZg&#10;HORSES ★ Funny Horse Videos: http://youtu.be/pUf2Sz7Druk&#10;FUNNY HORSES ★ Funny Horse Videos: http://youtu.be/0Us7lCw5tg8&#10;FEARLESS CATS 😹 23 Badass Cats Who Will Amaze You: http://youtu.be/9B1DKszsMRk&#10;TRY NOT TO CRY: Dogs Meet Their Owner After Long Time II [NEW] (HD): http://youtu.be/aObhKcGb8S8&#10;ANIMAL FAILS 😂 FUNNY PET Fails Compilation: http://youtu.be/Wuo9pRn-RPI&#10;Zoo Animal Attacks ★ When Dangerous Animals Don't Know What Glass Is!: http://youtu.be/jyPfrevOHmM&#10;DOGS in COSTUMES (HD): http://youtu.be/asv4lVb4IXc&#10;LABRADORS ARE AWESOME ★ Funny Labradors COMPILATION: http://youtu.be/1rTfv82g9a4&#10;Cats in Bathtub (NEW) (HD): http://youtu.be/O5rD9Gma_Z8&#10;Dogs Waking Up Owners (HD): http://youtu.be/fvDI0uc3rFQ&#10;DOG VIDEOS 🐩 Funny Dog Videos: http://youtu.be/4Wp6DjcYUa0&#10;Funny Raccoons ★ Keep Calm And Be A Raccoon: http://youtu.be/4olSy5UXO_M&#10;Dogs See Owners After Long Time (NEW): http://youtu.be/2OnfJL5SFkQ&#10;Funny Animals in Halloween Costumes ★ PETS in HALLOWEEN COSTUMES: http://youtu.be/hdxKJsTvvxQ&#10;&#10;Epic Megacorp Network:&#10;Adrenaline Channel: http://bit.ly/AdrenalineChannel&#10;Epic Dash Cam Channel: http://bit.ly/EpicDashcams&#10;Epic Fitness Channel: http://bit.ly/EpicFitnessChann&#10;Epic Food Channel: http://bit.ly/EpicFood&#10;Epic Girls Channel: http://bit.ly/EpicGirlsSubscribe&#10;Epic Laughs Channel: http://bit.ly/EpicLaughsChannel&#10;Epic Life Channel: http://bit.ly/EpicLifeChannel&#10;Epic Lists Channel: http://bit.ly/EpicListsSubscribe&#10;Epic Method Channel: http://bit.ly/EpicMethod&#10;Epic Motivation Channel: http://bit.ly/EpicMotivation&#10;Epic Music Channel: http://bit.ly/EpicMusicChannel&#10;Epic Play Channel: http://bit.ly/EpicPlayChannel&#10;Epic Surf Channel: http://bit.ly/EpicSurf&#10;Funny Pets: http://bit.ly/FunnyPetMedia&#10;TNT Channel: http://bit.ly/TNTChannelTV&#10;&#10;Trip Burger Network:&#10;Trip Burger Laughs: http://bit.ly/TripBurgerLaughs&#10;Trip Burger Pets: http://bit.ly/TripBurgerPets" title="Cute Bear Cubs 🐻 Funny Baby Bears Playing [Funny Pets]">
            <a:hlinkClick r:id="rId3"/>
          </p:cNvPr>
          <p:cNvPicPr preferRelativeResize="0"/>
          <p:nvPr/>
        </p:nvPicPr>
        <p:blipFill>
          <a:blip r:embed="rId4">
            <a:alphaModFix/>
          </a:blip>
          <a:stretch>
            <a:fillRect/>
          </a:stretch>
        </p:blipFill>
        <p:spPr>
          <a:xfrm>
            <a:off x="2286000" y="1014125"/>
            <a:ext cx="4572000" cy="3429000"/>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150E7B90-9080-4BFE-BCAD-78F36512E508}"/>
              </a:ext>
            </a:extLst>
          </p:cNvPr>
          <p:cNvPicPr>
            <a:picLocks noChangeAspect="1"/>
          </p:cNvPicPr>
          <p:nvPr/>
        </p:nvPicPr>
        <p:blipFill>
          <a:blip r:embed="rId5"/>
          <a:stretch>
            <a:fillRect/>
          </a:stretch>
        </p:blipFill>
        <p:spPr>
          <a:xfrm>
            <a:off x="8364262" y="4488281"/>
            <a:ext cx="936075" cy="702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3">
            <a:alphaModFix/>
          </a:blip>
          <a:srcRect l="18956" t="23652" r="65603" b="16131"/>
          <a:stretch/>
        </p:blipFill>
        <p:spPr>
          <a:xfrm>
            <a:off x="3563500" y="515225"/>
            <a:ext cx="1661225" cy="4319150"/>
          </a:xfrm>
          <a:prstGeom prst="rect">
            <a:avLst/>
          </a:prstGeom>
          <a:noFill/>
          <a:ln w="28575" cap="flat" cmpd="sng">
            <a:solidFill>
              <a:srgbClr val="00FFFF"/>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A19713F3-B060-2DAC-EAF5-F9FA5C86EBC1}"/>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1692300" y="573400"/>
            <a:ext cx="5839601" cy="3893075"/>
          </a:xfrm>
          <a:prstGeom prst="rect">
            <a:avLst/>
          </a:prstGeom>
          <a:noFill/>
          <a:ln w="28575" cap="flat" cmpd="sng">
            <a:solidFill>
              <a:srgbClr val="00FFFF"/>
            </a:solidFill>
            <a:prstDash val="solid"/>
            <a:round/>
            <a:headEnd type="none" w="sm" len="sm"/>
            <a:tailEnd type="none" w="sm" len="sm"/>
          </a:ln>
        </p:spPr>
      </p:pic>
      <p:pic>
        <p:nvPicPr>
          <p:cNvPr id="3" name="Picture 2" descr="Logo&#10;&#10;Description automatically generated">
            <a:extLst>
              <a:ext uri="{FF2B5EF4-FFF2-40B4-BE49-F238E27FC236}">
                <a16:creationId xmlns:a16="http://schemas.microsoft.com/office/drawing/2014/main" id="{5D989F84-B559-9CA0-8CB8-2C81CAF95E42}"/>
              </a:ext>
            </a:extLst>
          </p:cNvPr>
          <p:cNvPicPr>
            <a:picLocks noChangeAspect="1"/>
          </p:cNvPicPr>
          <p:nvPr/>
        </p:nvPicPr>
        <p:blipFill>
          <a:blip r:embed="rId4"/>
          <a:stretch>
            <a:fillRect/>
          </a:stretch>
        </p:blipFill>
        <p:spPr>
          <a:xfrm>
            <a:off x="8364262" y="4488281"/>
            <a:ext cx="936075" cy="702056"/>
          </a:xfrm>
          <a:prstGeom prst="rect">
            <a:avLst/>
          </a:prstGeom>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153</Words>
  <Application>Microsoft Macintosh PowerPoint</Application>
  <PresentationFormat>On-screen Show (16:9)</PresentationFormat>
  <Paragraphs>24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Amatic SC</vt:lpstr>
      <vt:lpstr>Arial</vt:lpstr>
      <vt:lpstr>Source Code Pro</vt:lpstr>
      <vt:lpstr>Beach Day</vt:lpstr>
      <vt:lpstr>MINDFULNESS I: I spy</vt:lpstr>
      <vt:lpstr>PowerPoint Presentation</vt:lpstr>
      <vt:lpstr>Butterfly </vt:lpstr>
      <vt:lpstr>Butterfly video</vt:lpstr>
      <vt:lpstr>PowerPoint Presentation</vt:lpstr>
      <vt:lpstr>Bear</vt:lpstr>
      <vt:lpstr>Meet some bears playing</vt:lpstr>
      <vt:lpstr>PowerPoint Presentation</vt:lpstr>
      <vt:lpstr>PowerPoint Presentation</vt:lpstr>
      <vt:lpstr>World’s smallest cat</vt:lpstr>
      <vt:lpstr>PowerPoint Presentation</vt:lpstr>
      <vt:lpstr>Cow</vt:lpstr>
      <vt:lpstr>Cat and cows playing</vt:lpstr>
      <vt:lpstr>PowerPoint Presentation</vt:lpstr>
      <vt:lpstr>Dog (downward pose)</vt:lpstr>
      <vt:lpstr>Dog Fun Facts</vt:lpstr>
      <vt:lpstr>PowerPoint Presentation</vt:lpstr>
      <vt:lpstr>dolphin</vt:lpstr>
      <vt:lpstr>Dolphins Play with dog</vt:lpstr>
      <vt:lpstr>PowerPoint Presentation</vt:lpstr>
      <vt:lpstr>snake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I: I spy</dc:title>
  <cp:lastModifiedBy>Caroline O'Brien</cp:lastModifiedBy>
  <cp:revision>11</cp:revision>
  <dcterms:modified xsi:type="dcterms:W3CDTF">2022-07-07T17:15:34Z</dcterms:modified>
</cp:coreProperties>
</file>