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317" r:id="rId2"/>
    <p:sldId id="318" r:id="rId3"/>
    <p:sldId id="319" r:id="rId4"/>
    <p:sldId id="320" r:id="rId5"/>
    <p:sldId id="321" r:id="rId6"/>
    <p:sldId id="322" r:id="rId7"/>
  </p:sldIdLst>
  <p:sldSz cx="9144000" cy="5143500" type="screen16x9"/>
  <p:notesSz cx="6858000" cy="9144000"/>
  <p:embeddedFontLst>
    <p:embeddedFont>
      <p:font typeface="Amatic SC" pitchFamily="2" charset="-79"/>
      <p:regular r:id="rId9"/>
      <p:bold r:id="rId10"/>
    </p:embeddedFont>
    <p:embeddedFont>
      <p:font typeface="Source Code Pro" panose="020B0509030403020204" pitchFamily="49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ABCA136-5AC9-324C-A05C-7851004476D4}">
          <p14:sldIdLst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40EDC8-024C-4C65-95CA-9F30AFAF4752}">
  <a:tblStyle styleId="{C040EDC8-024C-4C65-95CA-9F30AFAF47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4"/>
    <p:restoredTop sz="96327"/>
  </p:normalViewPr>
  <p:slideViewPr>
    <p:cSldViewPr snapToGrid="0">
      <p:cViewPr varScale="1">
        <p:scale>
          <a:sx n="109" d="100"/>
          <a:sy n="109" d="100"/>
        </p:scale>
        <p:origin x="192" y="1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9T14:38:04.00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11224 6457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29e51fa50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29e51fa50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31153f531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31153f531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2f0595c9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2f0595c97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31153f531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131153f531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OEkUTd3m9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Feeling Sad or Anxious</a:t>
            </a:r>
            <a:endParaRPr dirty="0"/>
          </a:p>
        </p:txBody>
      </p:sp>
      <p:pic>
        <p:nvPicPr>
          <p:cNvPr id="462" name="Google Shape;462;p74" descr="Children learn various feelings like joy, sadness, and surprise by cartoon. &#10;They understand how others would feel and how they can express their feeling in proper way.&#10;&#10;Subscribe to The Official Como Kids TV on YouTube: https://bit.ly/2MtZNlb&#10;&#10;Children learn fast when they are having fun.&#10;They will have a rich imagination and strengthen creativity while having fun with [Pat a pat Como], as well as learning simple letters, numbers, name of objects and colors with [Como and Toys], [Como and Play], [Como and English] With [Emotion &amp; Feeling with Como], they will learn various emotions such as a joy, surprise and sadness.&#10; &#10;Como Kids TV has two goals.&#10;First, we will assure parents to let their children watch the channel with no concerns. &#10;Excluding commercial facts, we provide only educational contents to them.&#10;The other is to provide joyful environment where children can have fun and learn at the same time.&#10;We will present your children the joy of studying by combining education and play.&#10;We are inviting your children to Como Kids TV where interesting adventure and thrilling experience are." title="Emotion &amp; Feeling with Como  | Learn emotion | Scared | Cartoon video for kids | Como Kids T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323263"/>
            <a:ext cx="4572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9C91059-911B-AAD7-51E5-DD35B67DC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p:pic>
        <p:nvPicPr>
          <p:cNvPr id="3" name="Picture 2" descr="A picture containing person, little, young, posing&#10;&#10;Description automatically generated">
            <a:extLst>
              <a:ext uri="{FF2B5EF4-FFF2-40B4-BE49-F238E27FC236}">
                <a16:creationId xmlns:a16="http://schemas.microsoft.com/office/drawing/2014/main" id="{7B73D9B4-8D41-50AC-A24E-09538C286D2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32" r="19570"/>
          <a:stretch/>
        </p:blipFill>
        <p:spPr>
          <a:xfrm>
            <a:off x="6931287" y="2096547"/>
            <a:ext cx="2208628" cy="1882433"/>
          </a:xfrm>
          <a:prstGeom prst="rect">
            <a:avLst/>
          </a:prstGeom>
        </p:spPr>
      </p:pic>
      <p:pic>
        <p:nvPicPr>
          <p:cNvPr id="6" name="Picture 5" descr="A picture containing person, ground, young, child&#10;&#10;Description automatically generated">
            <a:extLst>
              <a:ext uri="{FF2B5EF4-FFF2-40B4-BE49-F238E27FC236}">
                <a16:creationId xmlns:a16="http://schemas.microsoft.com/office/drawing/2014/main" id="{DBFA241C-6915-9EF5-6C95-43A6967E50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47" r="22492"/>
          <a:stretch/>
        </p:blipFill>
        <p:spPr>
          <a:xfrm>
            <a:off x="150660" y="1652777"/>
            <a:ext cx="2062053" cy="2428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3752100" cy="4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SPY….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emotions did you spy in:</a:t>
            </a:r>
            <a:br>
              <a:rPr lang="en" dirty="0"/>
            </a:br>
            <a:br>
              <a:rPr lang="en" dirty="0"/>
            </a:br>
            <a:r>
              <a:rPr lang="en" u="sng" dirty="0"/>
              <a:t>you</a:t>
            </a:r>
            <a:r>
              <a:rPr lang="en" dirty="0"/>
              <a:t> today?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your friend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/>
              <a:t>your family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9731793F-4879-2447-8516-2BEE5AF7E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571" y="0"/>
            <a:ext cx="3832412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D2425C5-8B2A-7714-9E28-6F58F99DD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SPY…..WHAT ARE THINGS YOU CAN DO TO FEEL BETTER?</a:t>
            </a:r>
            <a:endParaRPr/>
          </a:p>
        </p:txBody>
      </p:sp>
      <p:sp>
        <p:nvSpPr>
          <p:cNvPr id="474" name="Google Shape;474;p7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36" dirty="0"/>
              <a:t>UNSCRAMBLE THE WORDS: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GUH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REINDF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ECTAHRE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OKOB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VNOT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ONDEMAI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REABTHE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AYOG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136" dirty="0"/>
              <a:t>LAYP</a:t>
            </a:r>
            <a:endParaRPr sz="4136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27" b="1" dirty="0"/>
              <a:t>WORD BANK:F</a:t>
            </a:r>
            <a:r>
              <a:rPr lang="en" sz="2927" b="1" i="1" dirty="0"/>
              <a:t>RIEND   TEACHER   HUG   BOOK  NO-TV  BREATHE  NO-MEDIA   YOGA   PLAY</a:t>
            </a:r>
            <a:endParaRPr sz="2927" b="1" i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F41E775-B43E-1827-B477-0208C78A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p77"/>
          <p:cNvGraphicFramePr/>
          <p:nvPr>
            <p:extLst>
              <p:ext uri="{D42A27DB-BD31-4B8C-83A1-F6EECF244321}">
                <p14:modId xmlns:p14="http://schemas.microsoft.com/office/powerpoint/2010/main" val="1654814636"/>
              </p:ext>
            </p:extLst>
          </p:nvPr>
        </p:nvGraphicFramePr>
        <p:xfrm>
          <a:off x="5016350" y="170250"/>
          <a:ext cx="3483600" cy="4803000"/>
        </p:xfrm>
        <a:graphic>
          <a:graphicData uri="http://schemas.openxmlformats.org/drawingml/2006/table">
            <a:tbl>
              <a:tblPr>
                <a:noFill/>
                <a:tableStyleId>{C040EDC8-024C-4C65-95CA-9F30AFAF4752}</a:tableStyleId>
              </a:tblPr>
              <a:tblGrid>
                <a:gridCol w="43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5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S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O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R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R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Y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😔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/>
                        <a:t>N</a:t>
                      </a:r>
                      <a:endParaRPr sz="22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F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B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😩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R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Q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G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M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dirty="0"/>
                        <a:t>O</a:t>
                      </a:r>
                      <a:endParaRPr sz="2300" dirty="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R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U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N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😟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H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U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G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T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I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T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😓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O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B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C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D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V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E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T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E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A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C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H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E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R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N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E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K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😘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😳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V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N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M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D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R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😊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S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W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B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O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O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K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F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C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P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N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W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M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Q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Z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L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Y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😒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D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P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L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A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Y</a:t>
                      </a:r>
                      <a:endParaRPr sz="230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Y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O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G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A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L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K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/>
                        <a:t>J</a:t>
                      </a:r>
                      <a:endParaRPr sz="2300"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300" dirty="0"/>
                        <a:t>J</a:t>
                      </a:r>
                      <a:endParaRPr sz="2300" dirty="0"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0" name="Google Shape;480;p77"/>
          <p:cNvSpPr txBox="1"/>
          <p:nvPr/>
        </p:nvSpPr>
        <p:spPr>
          <a:xfrm>
            <a:off x="304800" y="304800"/>
            <a:ext cx="2896800" cy="4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/>
              <a:t>WHEN I FEEL SAD 😓 OR SCARED 😩🥺 I CAN</a:t>
            </a:r>
            <a:r>
              <a:rPr lang="en" sz="1800" b="1" dirty="0"/>
              <a:t>:</a:t>
            </a:r>
            <a:endParaRPr sz="2300" b="1" dirty="0"/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SORRY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BUTTERFLY	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PLAY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HUG	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YOGA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BOOK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FRIEND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TEACHER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900" b="1" dirty="0"/>
              <a:t>NO TV</a:t>
            </a:r>
            <a:endParaRPr sz="10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5827F54-14C3-3382-BE2F-5BF406D4D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262" y="4488281"/>
            <a:ext cx="936075" cy="7020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B464B4-BCE3-C7F2-C4B0-F818EAD94DB5}"/>
                  </a:ext>
                </a:extLst>
              </p14:cNvPr>
              <p14:cNvContentPartPr/>
              <p14:nvPr/>
            </p14:nvContentPartPr>
            <p14:xfrm>
              <a:off x="4040640" y="23245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B464B4-BCE3-C7F2-C4B0-F818EAD94D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1280" y="2315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960A-F33A-B4E2-EC79-FE3388E4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You are Sad, draw how you feel, then draw something that will make you feel better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B89990F-90EC-0D71-2666-AD330154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778" y="1712349"/>
            <a:ext cx="3692649" cy="2850466"/>
          </a:xfrm>
          <a:prstGeom prst="rect">
            <a:avLst/>
          </a:prstGeom>
        </p:spPr>
      </p:pic>
      <p:pic>
        <p:nvPicPr>
          <p:cNvPr id="6" name="Picture 5" descr="A drawing of a child&#10;&#10;Description automatically generated with low confidence">
            <a:extLst>
              <a:ext uri="{FF2B5EF4-FFF2-40B4-BE49-F238E27FC236}">
                <a16:creationId xmlns:a16="http://schemas.microsoft.com/office/drawing/2014/main" id="{CA911EE0-C367-176D-C540-37A1F607A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69" y="2097062"/>
            <a:ext cx="2245728" cy="20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8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C094A-4EC6-6647-51FF-174DD1D4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</p:spPr>
        <p:txBody>
          <a:bodyPr>
            <a:normAutofit fontScale="90000"/>
          </a:bodyPr>
          <a:lstStyle/>
          <a:p>
            <a:r>
              <a:rPr lang="en-US" dirty="0"/>
              <a:t>Draw!</a:t>
            </a:r>
          </a:p>
        </p:txBody>
      </p:sp>
    </p:spTree>
    <p:extLst>
      <p:ext uri="{BB962C8B-B14F-4D97-AF65-F5344CB8AC3E}">
        <p14:creationId xmlns:p14="http://schemas.microsoft.com/office/powerpoint/2010/main" val="2388050467"/>
      </p:ext>
    </p:extLst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188</Words>
  <Application>Microsoft Macintosh PowerPoint</Application>
  <PresentationFormat>On-screen Show (16:9)</PresentationFormat>
  <Paragraphs>112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Source Code Pro</vt:lpstr>
      <vt:lpstr>Amatic SC</vt:lpstr>
      <vt:lpstr>Beach Day</vt:lpstr>
      <vt:lpstr>Feeling Sad or Anxious</vt:lpstr>
      <vt:lpstr>I SPY…. What emotions did you spy in:  you today? your friend? your family?  </vt:lpstr>
      <vt:lpstr>I SPY…..WHAT ARE THINGS YOU CAN DO TO FEEL BETTER?</vt:lpstr>
      <vt:lpstr>PowerPoint Presentation</vt:lpstr>
      <vt:lpstr>When You are Sad, draw how you feel, then draw something that will make you feel better</vt:lpstr>
      <vt:lpstr>Draw!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Feeling Sad or Anxious</dc:title>
  <cp:lastModifiedBy>Caroline O'Brien</cp:lastModifiedBy>
  <cp:revision>14</cp:revision>
  <dcterms:modified xsi:type="dcterms:W3CDTF">2022-08-09T20:27:04Z</dcterms:modified>
</cp:coreProperties>
</file>