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</p:sldIdLst>
  <p:sldSz cx="9144000" cy="5143500" type="screen16x9"/>
  <p:notesSz cx="6858000" cy="9144000"/>
  <p:embeddedFontLst>
    <p:embeddedFont>
      <p:font typeface="Amatic SC" pitchFamily="2" charset="-79"/>
      <p:regular r:id="rId13"/>
      <p:bold r:id="rId14"/>
    </p:embeddedFont>
    <p:embeddedFont>
      <p:font typeface="Source Code Pro" panose="020B0509030403020204" pitchFamily="49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40EDC8-024C-4C65-95CA-9F30AFAF4752}">
  <a:tblStyle styleId="{C040EDC8-024C-4C65-95CA-9F30AFAF4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9"/>
    <p:restoredTop sz="94713"/>
  </p:normalViewPr>
  <p:slideViewPr>
    <p:cSldViewPr snapToGrid="0">
      <p:cViewPr varScale="1">
        <p:scale>
          <a:sx n="102" d="100"/>
          <a:sy n="102" d="100"/>
        </p:scale>
        <p:origin x="200" y="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29e51fa5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29e51fa5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29e51fa5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29e51fa50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9e51fa5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9e51fa5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29e51fa50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29e51fa50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9e51fa50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9e51fa50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9e51fa50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29e51fa50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9e51fa50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29e51fa50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29e51fa50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29e51fa50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9e51fa50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9e51fa50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9e51fa50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29e51fa50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Feeling Angry</a:t>
            </a:r>
            <a:endParaRPr dirty="0"/>
          </a:p>
        </p:txBody>
      </p:sp>
      <p:pic>
        <p:nvPicPr>
          <p:cNvPr id="388" name="Google Shape;388;p64" descr="Download Clip Download Anger Clipart Angry Customer - Anger From Inside Out  - Png Download (#146368) - Pin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048" y="1213073"/>
            <a:ext cx="2539875" cy="3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80076AC-1C36-048B-6156-CFEFE78F9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icture containing person, wall, indoor, child&#10;&#10;Description automatically generated">
            <a:extLst>
              <a:ext uri="{FF2B5EF4-FFF2-40B4-BE49-F238E27FC236}">
                <a16:creationId xmlns:a16="http://schemas.microsoft.com/office/drawing/2014/main" id="{7B974499-D8D3-A811-F175-F41AC5D79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652" y="1652778"/>
            <a:ext cx="2113571" cy="2818095"/>
          </a:xfrm>
          <a:prstGeom prst="rect">
            <a:avLst/>
          </a:prstGeom>
        </p:spPr>
      </p:pic>
      <p:pic>
        <p:nvPicPr>
          <p:cNvPr id="6" name="Picture 5" descr="A child with her hands on her hips&#10;&#10;Description automatically generated with low confidence">
            <a:extLst>
              <a:ext uri="{FF2B5EF4-FFF2-40B4-BE49-F238E27FC236}">
                <a16:creationId xmlns:a16="http://schemas.microsoft.com/office/drawing/2014/main" id="{4C895142-D6E7-4D29-D4C5-B4390227F3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25" r="39452"/>
          <a:stretch/>
        </p:blipFill>
        <p:spPr>
          <a:xfrm>
            <a:off x="613777" y="1777966"/>
            <a:ext cx="2154475" cy="25677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CHOICES</a:t>
            </a:r>
            <a:endParaRPr/>
          </a:p>
        </p:txBody>
      </p:sp>
      <p:pic>
        <p:nvPicPr>
          <p:cNvPr id="454" name="Google Shape;45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938" y="336100"/>
            <a:ext cx="3572124" cy="45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462" y="1246250"/>
            <a:ext cx="2481138" cy="220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400" y="1822851"/>
            <a:ext cx="2098900" cy="20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AE320D4-82B8-6166-801F-20236F19F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SITUATION: I SPY……SOMeONE STOLE MY LUNCH!</a:t>
            </a:r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6407E1-2CCA-B031-C973-D3AF3EE02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2A14DD8-A16A-B652-DDD7-28E569842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859" y="1451800"/>
            <a:ext cx="3641554" cy="289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SITUATION</a:t>
            </a:r>
            <a:endParaRPr dirty="0"/>
          </a:p>
        </p:txBody>
      </p:sp>
      <p:sp>
        <p:nvSpPr>
          <p:cNvPr id="401" name="Google Shape;401;p6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SOMEONE STOLE MY LUNCH!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2004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800" b="1" dirty="0"/>
              <a:t>?</a:t>
            </a:r>
            <a:endParaRPr sz="8800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45C1574-035E-FE31-B524-717FAA9F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</a:t>
            </a:r>
            <a:endParaRPr/>
          </a:p>
        </p:txBody>
      </p:sp>
      <p:sp>
        <p:nvSpPr>
          <p:cNvPr id="407" name="Google Shape;407;p6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SOMEONE STOLE MY: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9" name="Google Shape;409;p67" descr="Vanilla Soft Serve Cone | McDonald'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538" y="3113173"/>
            <a:ext cx="27241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7" descr="Ultimate Chocolate Chip Cookies Recipe - BettyCrocker.co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106" y="3093975"/>
            <a:ext cx="28575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7" descr="Creamy Instant Pot Mac and Cheese Five Ways | foodiecrush.co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0350" y="292850"/>
            <a:ext cx="15906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EA2D49-F989-6EC6-A093-2AD746FFC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B4043333-AF1D-7AE7-271A-48D333C56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44" y="2308311"/>
            <a:ext cx="1312862" cy="1411151"/>
          </a:xfrm>
          <a:prstGeom prst="rect">
            <a:avLst/>
          </a:prstGeom>
        </p:spPr>
      </p:pic>
      <p:pic>
        <p:nvPicPr>
          <p:cNvPr id="5" name="Picture 4" descr="A picture containing orange, citrus, indoor, fruit&#10;&#10;Description automatically generated">
            <a:extLst>
              <a:ext uri="{FF2B5EF4-FFF2-40B4-BE49-F238E27FC236}">
                <a16:creationId xmlns:a16="http://schemas.microsoft.com/office/drawing/2014/main" id="{919CD107-991C-DB47-0C49-E99CE3D99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203" y="155169"/>
            <a:ext cx="1449078" cy="1348136"/>
          </a:xfrm>
          <a:prstGeom prst="rect">
            <a:avLst/>
          </a:prstGeom>
        </p:spPr>
      </p:pic>
      <p:pic>
        <p:nvPicPr>
          <p:cNvPr id="7" name="Picture 6" descr="A picture containing indoor, plastic&#10;&#10;Description automatically generated">
            <a:extLst>
              <a:ext uri="{FF2B5EF4-FFF2-40B4-BE49-F238E27FC236}">
                <a16:creationId xmlns:a16="http://schemas.microsoft.com/office/drawing/2014/main" id="{5F48C02A-090C-551B-4104-0A75D0666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459" y="1844165"/>
            <a:ext cx="2222838" cy="1249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ACT…</a:t>
            </a:r>
            <a:endParaRPr/>
          </a:p>
        </p:txBody>
      </p:sp>
      <p:sp>
        <p:nvSpPr>
          <p:cNvPr id="417" name="Google Shape;417;p6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b="1" u="sng" dirty="0">
                <a:solidFill>
                  <a:srgbClr val="FF0000"/>
                </a:solidFill>
              </a:rPr>
              <a:t>STOP</a:t>
            </a:r>
            <a:endParaRPr sz="2400" b="1" u="sng" dirty="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2528DA-C1C4-AD87-2897-6132E250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stop sign in front of trees&#10;&#10;Description automatically generated with medium confidence">
            <a:extLst>
              <a:ext uri="{FF2B5EF4-FFF2-40B4-BE49-F238E27FC236}">
                <a16:creationId xmlns:a16="http://schemas.microsoft.com/office/drawing/2014/main" id="{495102A3-65E8-F308-3328-E53BB1991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588" y="1354463"/>
            <a:ext cx="5065360" cy="2891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ACT…</a:t>
            </a:r>
            <a:endParaRPr/>
          </a:p>
        </p:txBody>
      </p:sp>
      <p:sp>
        <p:nvSpPr>
          <p:cNvPr id="424" name="Google Shape;424;p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FF0000"/>
                </a:solidFill>
              </a:rPr>
              <a:t>STOP</a:t>
            </a:r>
            <a:endParaRPr b="1" u="sng" dirty="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u="sng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70C0"/>
                </a:solidFill>
              </a:rPr>
              <a:t>BREATHE</a:t>
            </a:r>
            <a:endParaRPr b="1" u="sng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26" name="Google Shape;42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600" y="2487825"/>
            <a:ext cx="5454451" cy="2215875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DCF1957-3054-86C0-DA1D-0C6EC4B4B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7" name="Picture 6" descr="A stop sign in front of trees&#10;&#10;Description automatically generated with medium confidence">
            <a:extLst>
              <a:ext uri="{FF2B5EF4-FFF2-40B4-BE49-F238E27FC236}">
                <a16:creationId xmlns:a16="http://schemas.microsoft.com/office/drawing/2014/main" id="{C431A4A3-8C30-0F70-ACFA-D94D6694FA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31"/>
          <a:stretch/>
        </p:blipFill>
        <p:spPr>
          <a:xfrm>
            <a:off x="2343600" y="926685"/>
            <a:ext cx="1076005" cy="14263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ACT</a:t>
            </a:r>
            <a:endParaRPr/>
          </a:p>
        </p:txBody>
      </p:sp>
      <p:sp>
        <p:nvSpPr>
          <p:cNvPr id="432" name="Google Shape;432;p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FF0000"/>
                </a:solidFill>
              </a:rPr>
              <a:t>STOP</a:t>
            </a:r>
            <a:endParaRPr b="1" u="sng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70C0"/>
                </a:solidFill>
              </a:rPr>
              <a:t>BREATHE</a:t>
            </a:r>
            <a:endParaRPr b="1" u="sng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B050"/>
                </a:solidFill>
              </a:rPr>
              <a:t>NAME THE FEELING: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" dirty="0"/>
              <a:t>I FEEL </a:t>
            </a:r>
            <a:r>
              <a:rPr lang="en" dirty="0">
                <a:solidFill>
                  <a:srgbClr val="FF0000"/>
                </a:solidFill>
              </a:rPr>
              <a:t>ANGRY</a:t>
            </a:r>
            <a:r>
              <a:rPr lang="en" dirty="0"/>
              <a:t>.  YOU ATE MY FOOD AND I’M HUNGRY.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33" name="Google Shape;433;p70" descr="Download Clip Download Anger Clipart Angry Customer - Anger From Inside Out  - Png Download (#146368) - Pin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917" y="2571750"/>
            <a:ext cx="1654750" cy="21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4EBA47-7452-81A1-4BC8-87EF3438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ACT…</a:t>
            </a:r>
            <a:endParaRPr/>
          </a:p>
        </p:txBody>
      </p:sp>
      <p:sp>
        <p:nvSpPr>
          <p:cNvPr id="439" name="Google Shape;439;p7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FF0000"/>
                </a:solidFill>
              </a:rPr>
              <a:t>STOP</a:t>
            </a:r>
            <a:endParaRPr b="1" u="sng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70C0"/>
                </a:solidFill>
              </a:rPr>
              <a:t>BREATHE</a:t>
            </a:r>
            <a:endParaRPr b="1" u="sng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B050"/>
                </a:solidFill>
              </a:rPr>
              <a:t>NAME THE FEELING</a:t>
            </a:r>
            <a:endParaRPr b="1" u="sng" dirty="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u="sng" dirty="0">
                <a:solidFill>
                  <a:srgbClr val="7030A0"/>
                </a:solidFill>
              </a:rPr>
              <a:t>THINK</a:t>
            </a:r>
            <a:r>
              <a:rPr lang="en" b="1" u="sng" dirty="0"/>
              <a:t>: GOOD OR BAD CHOICES </a:t>
            </a:r>
            <a:endParaRPr dirty="0"/>
          </a:p>
        </p:txBody>
      </p:sp>
      <p:pic>
        <p:nvPicPr>
          <p:cNvPr id="440" name="Google Shape;44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270" y="495675"/>
            <a:ext cx="3335176" cy="26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38D39EB-8477-0405-0C2F-2F6205D8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CHOICES</a:t>
            </a:r>
            <a:endParaRPr/>
          </a:p>
        </p:txBody>
      </p:sp>
      <p:pic>
        <p:nvPicPr>
          <p:cNvPr id="446" name="Google Shape;44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625" y="413651"/>
            <a:ext cx="3106749" cy="450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00" y="1174850"/>
            <a:ext cx="2164875" cy="18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1150" y="1279038"/>
            <a:ext cx="2481138" cy="204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5EED2B9-FE69-A4EA-434C-E698FF106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</Words>
  <Application>Microsoft Macintosh PowerPoint</Application>
  <PresentationFormat>On-screen Show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Amatic SC</vt:lpstr>
      <vt:lpstr>Arial</vt:lpstr>
      <vt:lpstr>Source Code Pro</vt:lpstr>
      <vt:lpstr>Beach Day</vt:lpstr>
      <vt:lpstr>Feeling Angry</vt:lpstr>
      <vt:lpstr>SITUATION: I SPY……SOMeONE STOLE MY LUNCH!</vt:lpstr>
      <vt:lpstr>SITUATION</vt:lpstr>
      <vt:lpstr>SITUATION</vt:lpstr>
      <vt:lpstr>BEFORE YOU ACT…</vt:lpstr>
      <vt:lpstr>BEFORE YOU ACT…</vt:lpstr>
      <vt:lpstr>BEFORE YOU ACT</vt:lpstr>
      <vt:lpstr>BEFORE YOU ACT…</vt:lpstr>
      <vt:lpstr>BAD CHOICES</vt:lpstr>
      <vt:lpstr>GOOD CHOICES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ANGER</dc:title>
  <cp:lastModifiedBy>Caroline O'Brien</cp:lastModifiedBy>
  <cp:revision>11</cp:revision>
  <dcterms:modified xsi:type="dcterms:W3CDTF">2022-07-07T18:23:39Z</dcterms:modified>
</cp:coreProperties>
</file>